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CD5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2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88071-61E5-40DC-B3BB-83DBA03E836C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7523-4CD9-4F30-833B-BCBF7AE9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Обучение программированию на языке </a:t>
            </a:r>
            <a:r>
              <a:rPr lang="en-US" dirty="0" smtClean="0"/>
              <a:t>Visual Basic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Окна, события, процедуры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окно, которое появится на экране при входе в Visual Basic. </a:t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http://ipg.h1.ru/lessons/basic_v/les02.files/new_project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71530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 r="8403" b="23810"/>
          <a:stretch>
            <a:fillRect/>
          </a:stretch>
        </p:blipFill>
        <p:spPr bwMode="auto">
          <a:xfrm>
            <a:off x="285720" y="714356"/>
            <a:ext cx="801576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rot="10800000">
            <a:off x="3143240" y="785794"/>
            <a:ext cx="1643074" cy="15716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43438" y="1714488"/>
            <a:ext cx="25003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наименование решаемой задачи (или создаваемой программы),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1321571" y="1321579"/>
            <a:ext cx="2857520" cy="26432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071934" y="3071810"/>
            <a:ext cx="1542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меню команд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2500298" y="928670"/>
            <a:ext cx="2143140" cy="21431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000496" y="3714752"/>
            <a:ext cx="4498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стандартная </a:t>
            </a:r>
            <a:r>
              <a:rPr lang="ru-RU" dirty="0"/>
              <a:t>панель </a:t>
            </a:r>
            <a:endParaRPr lang="ru-RU" dirty="0" smtClean="0"/>
          </a:p>
          <a:p>
            <a:r>
              <a:rPr lang="ru-RU" dirty="0" smtClean="0"/>
              <a:t>инструментов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929058" y="4500570"/>
            <a:ext cx="2666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рабочее поле </a:t>
            </a:r>
            <a:r>
              <a:rPr lang="ru-RU" u="sng" dirty="0" err="1">
                <a:solidFill>
                  <a:srgbClr val="FF0000"/>
                </a:solidFill>
              </a:rPr>
              <a:t>Visual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Basic</a:t>
            </a:r>
            <a:endParaRPr lang="ru-RU" u="sng" dirty="0">
              <a:solidFill>
                <a:srgbClr val="FF00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V="1">
            <a:off x="2559732" y="3226690"/>
            <a:ext cx="1428760" cy="1404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142976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окно инструментов, реализующее доступ к инструментальным средствам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.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rot="16200000" flipV="1">
            <a:off x="559468" y="3726756"/>
            <a:ext cx="1428760" cy="1261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 l="3906" t="3472" r="48568" b="50521"/>
          <a:stretch>
            <a:fillRect/>
          </a:stretch>
        </p:blipFill>
        <p:spPr bwMode="auto">
          <a:xfrm>
            <a:off x="428595" y="285728"/>
            <a:ext cx="856042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5208" t="2604" r="48568" b="50521"/>
          <a:stretch>
            <a:fillRect/>
          </a:stretch>
        </p:blipFill>
        <p:spPr bwMode="auto">
          <a:xfrm>
            <a:off x="500033" y="214290"/>
            <a:ext cx="8265641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Прямая со стрелкой 2"/>
          <p:cNvCxnSpPr/>
          <p:nvPr/>
        </p:nvCxnSpPr>
        <p:spPr>
          <a:xfrm rot="10800000">
            <a:off x="5000628" y="1857364"/>
            <a:ext cx="2286016" cy="16430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429388" y="3214686"/>
            <a:ext cx="25003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наименование решаемой задачи (или создаваемой программы),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5286380" y="4429132"/>
            <a:ext cx="1928826" cy="13573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643670" y="5500702"/>
            <a:ext cx="250033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Окно формы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Обучение программированию на языке Visual Basic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программированию на языке Visual Basic</dc:title>
  <dc:creator>1</dc:creator>
  <cp:lastModifiedBy>Светлана</cp:lastModifiedBy>
  <cp:revision>6</cp:revision>
  <dcterms:created xsi:type="dcterms:W3CDTF">2013-04-26T16:29:01Z</dcterms:created>
  <dcterms:modified xsi:type="dcterms:W3CDTF">2015-02-23T18:36:27Z</dcterms:modified>
</cp:coreProperties>
</file>